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handoutMasterIdLst>
    <p:handoutMasterId r:id="rId23"/>
  </p:handoutMasterIdLst>
  <p:sldIdLst>
    <p:sldId id="782" r:id="rId2"/>
    <p:sldId id="783" r:id="rId3"/>
    <p:sldId id="1061" r:id="rId4"/>
    <p:sldId id="1079" r:id="rId5"/>
    <p:sldId id="1088" r:id="rId6"/>
    <p:sldId id="1089" r:id="rId7"/>
    <p:sldId id="1090" r:id="rId8"/>
    <p:sldId id="1091" r:id="rId9"/>
    <p:sldId id="1084" r:id="rId10"/>
    <p:sldId id="1086" r:id="rId11"/>
    <p:sldId id="1080" r:id="rId12"/>
    <p:sldId id="1085" r:id="rId13"/>
    <p:sldId id="983" r:id="rId14"/>
    <p:sldId id="1032" r:id="rId15"/>
    <p:sldId id="1047" r:id="rId16"/>
    <p:sldId id="1046" r:id="rId17"/>
    <p:sldId id="1042" r:id="rId18"/>
    <p:sldId id="1077" r:id="rId19"/>
    <p:sldId id="1043" r:id="rId20"/>
    <p:sldId id="1087" r:id="rId21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FFFF00"/>
    <a:srgbClr val="FF9900"/>
    <a:srgbClr val="FFE1FF"/>
    <a:srgbClr val="FFFFCC"/>
    <a:srgbClr val="FF0000"/>
    <a:srgbClr val="FF3399"/>
    <a:srgbClr val="FF0066"/>
    <a:srgbClr val="BCE29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8" d="100"/>
          <a:sy n="88" d="100"/>
        </p:scale>
        <p:origin x="1332" y="90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323797"/>
              </p:ext>
            </p:extLst>
          </p:nvPr>
        </p:nvGraphicFramePr>
        <p:xfrm>
          <a:off x="34925" y="2446338"/>
          <a:ext cx="8929688" cy="3380844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2021.01.05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03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여러 가지 모양으로 만들어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73" y="661580"/>
            <a:ext cx="5766046" cy="2919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661800"/>
            <a:ext cx="5782359" cy="2927684"/>
          </a:xfrm>
          <a:prstGeom prst="rect">
            <a:avLst/>
          </a:prstGeom>
        </p:spPr>
      </p:pic>
      <p:graphicFrame>
        <p:nvGraphicFramePr>
          <p:cNvPr id="2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300298"/>
              </p:ext>
            </p:extLst>
          </p:nvPr>
        </p:nvGraphicFramePr>
        <p:xfrm>
          <a:off x="6984268" y="692696"/>
          <a:ext cx="2086863" cy="503663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활동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아이콘으로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디자인 및 위치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버튼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918728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73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992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508174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355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1495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282392" y="981053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59405" y="8715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31351" y="2420889"/>
            <a:ext cx="330416" cy="367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39363" y="227687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82392" y="3975960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259405" y="386642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46998" y="1597685"/>
            <a:ext cx="2697110" cy="1939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955010" y="14536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35796" y="5302852"/>
            <a:ext cx="330416" cy="367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972638" y="52179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35845" y="4556981"/>
            <a:ext cx="2697110" cy="1939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043857" y="44129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마지막 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20788"/>
            <a:ext cx="6826574" cy="3456384"/>
          </a:xfrm>
          <a:prstGeom prst="rect">
            <a:avLst/>
          </a:prstGeom>
        </p:spPr>
      </p:pic>
      <p:graphicFrame>
        <p:nvGraphicFramePr>
          <p:cNvPr id="3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378394"/>
              </p:ext>
            </p:extLst>
          </p:nvPr>
        </p:nvGraphicFramePr>
        <p:xfrm>
          <a:off x="6984268" y="692696"/>
          <a:ext cx="2086863" cy="47927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아이콘으로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모양인지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918728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73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992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508174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355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1495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896018" y="1846351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73031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39996" y="2170387"/>
            <a:ext cx="600156" cy="286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317009" y="20608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619672" y="2492896"/>
            <a:ext cx="773429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615344" y="23473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6601" y="2456892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73614" y="23473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마지막 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4" y="1520788"/>
            <a:ext cx="6974919" cy="3531493"/>
          </a:xfrm>
          <a:prstGeom prst="rect">
            <a:avLst/>
          </a:prstGeom>
        </p:spPr>
      </p:pic>
      <p:graphicFrame>
        <p:nvGraphicFramePr>
          <p:cNvPr id="4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58911"/>
              </p:ext>
            </p:extLst>
          </p:nvPr>
        </p:nvGraphicFramePr>
        <p:xfrm>
          <a:off x="6984268" y="692696"/>
          <a:ext cx="2086863" cy="467087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아이콘으로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2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모양인지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918728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73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992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508174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355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14951"/>
                  </a:ext>
                </a:extLst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896018" y="1846351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873031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39996" y="2170387"/>
            <a:ext cx="600156" cy="286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317009" y="20608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619672" y="2492896"/>
            <a:ext cx="773429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615344" y="23473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6601" y="2456892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73614" y="23473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508"/>
            <a:ext cx="7016750" cy="3552672"/>
          </a:xfrm>
          <a:prstGeom prst="rect">
            <a:avLst/>
          </a:prstGeom>
        </p:spPr>
      </p:pic>
      <p:graphicFrame>
        <p:nvGraphicFramePr>
          <p:cNvPr id="33" name="Group 56"/>
          <p:cNvGraphicFramePr>
            <a:graphicFrameLocks noGrp="1"/>
          </p:cNvGraphicFramePr>
          <p:nvPr/>
        </p:nvGraphicFramePr>
        <p:xfrm>
          <a:off x="6984268" y="692696"/>
          <a:ext cx="2086863" cy="293325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1043608" y="1916832"/>
            <a:ext cx="5112568" cy="3132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223628" y="17728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" y="1556792"/>
            <a:ext cx="6987196" cy="3537709"/>
          </a:xfrm>
          <a:prstGeom prst="rect">
            <a:avLst/>
          </a:prstGeom>
        </p:spPr>
      </p:pic>
      <p:graphicFrame>
        <p:nvGraphicFramePr>
          <p:cNvPr id="1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16305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46~49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899592" y="1880828"/>
            <a:ext cx="5040560" cy="2988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79612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60032" y="1952836"/>
            <a:ext cx="100811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040052" y="1808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" y="1448781"/>
            <a:ext cx="6756692" cy="3421002"/>
          </a:xfrm>
          <a:prstGeom prst="rect">
            <a:avLst/>
          </a:prstGeom>
        </p:spPr>
      </p:pic>
      <p:graphicFrame>
        <p:nvGraphicFramePr>
          <p:cNvPr id="2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992940"/>
              </p:ext>
            </p:extLst>
          </p:nvPr>
        </p:nvGraphicFramePr>
        <p:xfrm>
          <a:off x="6984268" y="69269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보기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무엇인지 고르시오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모양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115616" y="1952836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295636" y="1808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35554" y="2630803"/>
            <a:ext cx="732589" cy="28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315575" y="248678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20438" y="2705865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504796" y="265937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148064" y="1952836"/>
            <a:ext cx="648072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328084" y="1808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4424" y="2278077"/>
            <a:ext cx="648072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946084" y="3022467"/>
            <a:ext cx="2922059" cy="1322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126105" y="28784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9" y="1556792"/>
            <a:ext cx="6776628" cy="3431096"/>
          </a:xfrm>
          <a:prstGeom prst="rect">
            <a:avLst/>
          </a:prstGeom>
        </p:spPr>
      </p:pic>
      <p:graphicFrame>
        <p:nvGraphicFramePr>
          <p:cNvPr id="2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77547"/>
              </p:ext>
            </p:extLst>
          </p:nvPr>
        </p:nvGraphicFramePr>
        <p:xfrm>
          <a:off x="6984268" y="692696"/>
          <a:ext cx="2086863" cy="311613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무엇인지 고르시오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모양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5282524" y="2708180"/>
            <a:ext cx="732589" cy="28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462545" y="25641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08876" y="2401292"/>
            <a:ext cx="1244738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2088896" y="22572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04796" y="3097529"/>
            <a:ext cx="4363347" cy="1247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153614" y="29879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1" y="1556792"/>
            <a:ext cx="6904023" cy="3495598"/>
          </a:xfrm>
          <a:prstGeom prst="rect">
            <a:avLst/>
          </a:prstGeom>
        </p:spPr>
      </p:pic>
      <p:graphicFrame>
        <p:nvGraphicFramePr>
          <p:cNvPr id="4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722509"/>
              </p:ext>
            </p:extLst>
          </p:nvPr>
        </p:nvGraphicFramePr>
        <p:xfrm>
          <a:off x="6984268" y="692696"/>
          <a:ext cx="2086863" cy="311613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무엇인지 고르시오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모양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5282524" y="2708180"/>
            <a:ext cx="732589" cy="28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462545" y="25641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48225" y="2388265"/>
            <a:ext cx="1244738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828245" y="2244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504796" y="3097529"/>
            <a:ext cx="4363347" cy="1247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153614" y="29879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1" y="1520789"/>
            <a:ext cx="6613243" cy="3348372"/>
          </a:xfrm>
          <a:prstGeom prst="rect">
            <a:avLst/>
          </a:prstGeom>
        </p:spPr>
      </p:pic>
      <p:graphicFrame>
        <p:nvGraphicFramePr>
          <p:cNvPr id="5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15530"/>
              </p:ext>
            </p:extLst>
          </p:nvPr>
        </p:nvGraphicFramePr>
        <p:xfrm>
          <a:off x="6984268" y="692696"/>
          <a:ext cx="2086863" cy="418293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쓰시오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물음 답 박스에 단위 텍스트도 함께 나오게 넣어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627784" y="2320147"/>
            <a:ext cx="1892810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3455876" y="21761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520593" y="2788199"/>
            <a:ext cx="699479" cy="405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5104694" y="26786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7736416" y="2826767"/>
            <a:ext cx="570557" cy="32403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1" name="타원 10"/>
          <p:cNvSpPr/>
          <p:nvPr/>
        </p:nvSpPr>
        <p:spPr bwMode="auto">
          <a:xfrm>
            <a:off x="8198961" y="2682751"/>
            <a:ext cx="252028" cy="25202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7736416" y="3193402"/>
            <a:ext cx="570557" cy="32403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76" name="타원 75"/>
          <p:cNvSpPr/>
          <p:nvPr/>
        </p:nvSpPr>
        <p:spPr bwMode="auto">
          <a:xfrm>
            <a:off x="8198961" y="3049386"/>
            <a:ext cx="252028" cy="25202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7741150" y="3578038"/>
            <a:ext cx="570557" cy="32403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78" name="타원 77"/>
          <p:cNvSpPr/>
          <p:nvPr/>
        </p:nvSpPr>
        <p:spPr bwMode="auto">
          <a:xfrm>
            <a:off x="8203695" y="3434022"/>
            <a:ext cx="252028" cy="25202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524769" y="3301415"/>
            <a:ext cx="699479" cy="405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5108870" y="31918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524769" y="3831597"/>
            <a:ext cx="699479" cy="405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5108870" y="3722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7" y="1445682"/>
            <a:ext cx="6897684" cy="3492388"/>
          </a:xfrm>
          <a:prstGeom prst="rect">
            <a:avLst/>
          </a:prstGeom>
        </p:spPr>
      </p:pic>
      <p:graphicFrame>
        <p:nvGraphicFramePr>
          <p:cNvPr id="4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47161"/>
              </p:ext>
            </p:extLst>
          </p:nvPr>
        </p:nvGraphicFramePr>
        <p:xfrm>
          <a:off x="6984268" y="692696"/>
          <a:ext cx="2086863" cy="418293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쓰시오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물음 답 박스에 단위 텍스트도 함께 나오게 넣어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0" name="직사각형 49"/>
          <p:cNvSpPr/>
          <p:nvPr/>
        </p:nvSpPr>
        <p:spPr>
          <a:xfrm>
            <a:off x="1871700" y="2312876"/>
            <a:ext cx="1892810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699792" y="21688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65375" y="2844495"/>
            <a:ext cx="699479" cy="405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849476" y="27349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7736416" y="2826767"/>
            <a:ext cx="570557" cy="32403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8" name="타원 57"/>
          <p:cNvSpPr/>
          <p:nvPr/>
        </p:nvSpPr>
        <p:spPr bwMode="auto">
          <a:xfrm>
            <a:off x="8198961" y="2682751"/>
            <a:ext cx="252028" cy="25202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7736416" y="3193402"/>
            <a:ext cx="570557" cy="32403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66" name="타원 65"/>
          <p:cNvSpPr/>
          <p:nvPr/>
        </p:nvSpPr>
        <p:spPr bwMode="auto">
          <a:xfrm>
            <a:off x="8198961" y="3049386"/>
            <a:ext cx="252028" cy="25202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7741150" y="3578038"/>
            <a:ext cx="570557" cy="32403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79" name="타원 78"/>
          <p:cNvSpPr/>
          <p:nvPr/>
        </p:nvSpPr>
        <p:spPr bwMode="auto">
          <a:xfrm>
            <a:off x="8203695" y="3434022"/>
            <a:ext cx="252028" cy="25202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269551" y="3357711"/>
            <a:ext cx="699479" cy="405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4853652" y="32481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269551" y="3887893"/>
            <a:ext cx="699479" cy="405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4853652" y="37783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993792"/>
              </p:ext>
            </p:extLst>
          </p:nvPr>
        </p:nvGraphicFramePr>
        <p:xfrm>
          <a:off x="179388" y="733255"/>
          <a:ext cx="8821103" cy="4856658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7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927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첫째 활동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 보고 물음에 답하기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29~30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927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오늘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927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중간 활동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여러 가지 모양을 만들기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29~30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suh_0101_02_0003_201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여러 가지 도형으로 재미있는 모양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suh_0101_02_0003_202.html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나무 도막이나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쌓기나무로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재미있는 모양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마지막 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어떤 모양으로 만들었는지 말하기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29~30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보충 학습 자료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_501.html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51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0003_501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보충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이런 활동을 할 수 있어요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64704"/>
            <a:ext cx="5718619" cy="2895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0" y="3840620"/>
            <a:ext cx="5868652" cy="2971376"/>
          </a:xfrm>
          <a:prstGeom prst="rect">
            <a:avLst/>
          </a:prstGeom>
        </p:spPr>
      </p:pic>
      <p:graphicFrame>
        <p:nvGraphicFramePr>
          <p:cNvPr id="8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602153"/>
              </p:ext>
            </p:extLst>
          </p:nvPr>
        </p:nvGraphicFramePr>
        <p:xfrm>
          <a:off x="6984268" y="692696"/>
          <a:ext cx="2086863" cy="3756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이런 활동을 할 수 있어요 게이트 페이지 추가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활동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아이콘으로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놀이 방법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숫자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준비물 부분 삭제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삭제하고 한 화면에 세로 스크롤 없이 방법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1~5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번 부분 다 보이겠죠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?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만약 불가능하면 그대로 디자인과 위치 바뀐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이너탭을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사용해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1115616" y="950815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1295636" y="80679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220438" y="1765782"/>
            <a:ext cx="903290" cy="1087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042467" y="18632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202976" y="4869160"/>
            <a:ext cx="903290" cy="1087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1025005" y="49666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247408" y="1408860"/>
            <a:ext cx="4224691" cy="316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1069438" y="15063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193712" y="4477532"/>
            <a:ext cx="4224691" cy="316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1015742" y="457503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267314" y="2301360"/>
            <a:ext cx="417635" cy="316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089344" y="23988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11620" y="5452364"/>
            <a:ext cx="417635" cy="316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833650" y="554987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첫째 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" y="1463312"/>
            <a:ext cx="6953246" cy="3520520"/>
          </a:xfrm>
          <a:prstGeom prst="rect">
            <a:avLst/>
          </a:prstGeom>
        </p:spPr>
      </p:pic>
      <p:graphicFrame>
        <p:nvGraphicFramePr>
          <p:cNvPr id="3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948497"/>
              </p:ext>
            </p:extLst>
          </p:nvPr>
        </p:nvGraphicFramePr>
        <p:xfrm>
          <a:off x="6984268" y="69269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 발문만 있는 경우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미디어 플레이어 디자인 및 위치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삭제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899592" y="4437112"/>
            <a:ext cx="5112568" cy="54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79612" y="42930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72000" y="2084651"/>
            <a:ext cx="158417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752020" y="19406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9592" y="1790075"/>
            <a:ext cx="3564396" cy="3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79612" y="164605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0003_102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오늘 배울 내용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3" y="1412776"/>
            <a:ext cx="6897685" cy="3492388"/>
          </a:xfrm>
          <a:prstGeom prst="rect">
            <a:avLst/>
          </a:prstGeom>
        </p:spPr>
      </p:pic>
      <p:graphicFrame>
        <p:nvGraphicFramePr>
          <p:cNvPr id="2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207317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827584" y="1736812"/>
            <a:ext cx="5112568" cy="3024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07604" y="15927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25660" y="1772816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64574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34" y="720163"/>
            <a:ext cx="5101615" cy="258301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34" y="3439141"/>
            <a:ext cx="5180338" cy="2622873"/>
          </a:xfrm>
          <a:prstGeom prst="rect">
            <a:avLst/>
          </a:prstGeom>
        </p:spPr>
      </p:pic>
      <p:graphicFrame>
        <p:nvGraphicFramePr>
          <p:cNvPr id="2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282865"/>
              </p:ext>
            </p:extLst>
          </p:nvPr>
        </p:nvGraphicFramePr>
        <p:xfrm>
          <a:off x="6984268" y="692696"/>
          <a:ext cx="2086863" cy="5211888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 레이아웃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(6~7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918728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73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992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508174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355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1495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750186" y="859356"/>
            <a:ext cx="4153961" cy="5202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727200" y="74981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5781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탭엔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suh_0101_02_0002_101.html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에서 사용한 그림 그대로 넣어 주세요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모양을 만들어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331340" y="147502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672373" y="1476764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7" name="모서리가 둥근 사각형 설명선 6"/>
          <p:cNvSpPr/>
          <p:nvPr/>
        </p:nvSpPr>
        <p:spPr bwMode="auto">
          <a:xfrm>
            <a:off x="761353" y="2037403"/>
            <a:ext cx="1495252" cy="504056"/>
          </a:xfrm>
          <a:prstGeom prst="wedgeRoundRectCallout">
            <a:avLst>
              <a:gd name="adj1" fmla="val 68607"/>
              <a:gd name="adj2" fmla="val -5857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둥글고 길어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969728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33/120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81" y="3200261"/>
            <a:ext cx="3564254" cy="2496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5" y="1870916"/>
            <a:ext cx="3436432" cy="20663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62563">
            <a:off x="3459695" y="3398498"/>
            <a:ext cx="239504" cy="3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653318"/>
              </p:ext>
            </p:extLst>
          </p:nvPr>
        </p:nvGraphicFramePr>
        <p:xfrm>
          <a:off x="6984268" y="692696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캐릭터 교체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추후 전달 예정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 시 다음 슬라이드와 같이 나타남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가리기 버튼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모양을 만들어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331340" y="1475027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672373" y="1476764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이용하여 나만의 모양을 만들어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62" y="1880828"/>
            <a:ext cx="1085418" cy="3552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19" y="2652826"/>
            <a:ext cx="5937114" cy="21746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820" y="5551560"/>
            <a:ext cx="972108" cy="205955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983292" y="5471692"/>
            <a:ext cx="940636" cy="332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091304" y="53276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58841" y="2969669"/>
            <a:ext cx="1498776" cy="1857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851405" y="27631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27200" y="2650037"/>
            <a:ext cx="1364104" cy="871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35213" y="24684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44500" y="5264327"/>
            <a:ext cx="940636" cy="758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952512" y="51203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6292861" y="2637152"/>
            <a:ext cx="252028" cy="25202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6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32095"/>
              </p:ext>
            </p:extLst>
          </p:nvPr>
        </p:nvGraphicFramePr>
        <p:xfrm>
          <a:off x="6984268" y="692696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캐릭터 교체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추후 전달 예정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 시 이전 슬라이드와 같이 나타남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가리기 버튼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모양을 만들어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331340" y="1475027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672373" y="1476764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이용하여 나만의 모양을 만들어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62" y="1880828"/>
            <a:ext cx="1085418" cy="355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820" y="5551560"/>
            <a:ext cx="972108" cy="205955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983292" y="5471692"/>
            <a:ext cx="940636" cy="332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091304" y="53276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44500" y="5264327"/>
            <a:ext cx="940636" cy="758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952512" y="51203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69" y="2643563"/>
            <a:ext cx="6230163" cy="224398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558841" y="2969669"/>
            <a:ext cx="1498776" cy="1857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851405" y="27631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27200" y="2650037"/>
            <a:ext cx="1364104" cy="871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35213" y="24684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6292861" y="2637152"/>
            <a:ext cx="252028" cy="25202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48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모양으로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764704"/>
            <a:ext cx="5475481" cy="2772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2" y="3717517"/>
            <a:ext cx="5475481" cy="2772308"/>
          </a:xfrm>
          <a:prstGeom prst="rect">
            <a:avLst/>
          </a:prstGeom>
        </p:spPr>
      </p:pic>
      <p:graphicFrame>
        <p:nvGraphicFramePr>
          <p:cNvPr id="2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292734"/>
              </p:ext>
            </p:extLst>
          </p:nvPr>
        </p:nvGraphicFramePr>
        <p:xfrm>
          <a:off x="6984268" y="692696"/>
          <a:ext cx="2086863" cy="503663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활동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아이콘으로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디자인 및 위치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버튼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918728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73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992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508174"/>
                  </a:ext>
                </a:extLst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355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14951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282392" y="981053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259405" y="8715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31351" y="2420889"/>
            <a:ext cx="330416" cy="367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439363" y="227687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82392" y="3975960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259405" y="386642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846998" y="1597685"/>
            <a:ext cx="2697110" cy="1939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955010" y="14536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35796" y="5302852"/>
            <a:ext cx="330416" cy="367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972638" y="52179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35845" y="4556981"/>
            <a:ext cx="2697110" cy="1939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043857" y="44129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33088</TotalTime>
  <Words>1070</Words>
  <Application>Microsoft Office PowerPoint</Application>
  <PresentationFormat>화면 슬라이드 쇼(4:3)</PresentationFormat>
  <Paragraphs>502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나눔고딕</vt:lpstr>
      <vt:lpstr>돋움</vt:lpstr>
      <vt:lpstr>맑은 고딕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이초희</cp:lastModifiedBy>
  <cp:revision>5221</cp:revision>
  <dcterms:created xsi:type="dcterms:W3CDTF">2008-07-15T12:19:11Z</dcterms:created>
  <dcterms:modified xsi:type="dcterms:W3CDTF">2021-01-18T04:58:30Z</dcterms:modified>
</cp:coreProperties>
</file>